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71" r:id="rId3"/>
    <p:sldId id="294" r:id="rId4"/>
    <p:sldId id="295" r:id="rId5"/>
    <p:sldId id="297" r:id="rId6"/>
    <p:sldId id="298" r:id="rId7"/>
    <p:sldId id="299" r:id="rId8"/>
    <p:sldId id="300" r:id="rId9"/>
    <p:sldId id="301" r:id="rId10"/>
    <p:sldId id="302" r:id="rId11"/>
    <p:sldId id="303" r:id="rId12"/>
    <p:sldId id="289" r:id="rId13"/>
    <p:sldId id="290" r:id="rId14"/>
    <p:sldId id="291" r:id="rId15"/>
    <p:sldId id="292" r:id="rId16"/>
    <p:sldId id="293" r:id="rId17"/>
    <p:sldId id="304" r:id="rId18"/>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78788" autoAdjust="0"/>
  </p:normalViewPr>
  <p:slideViewPr>
    <p:cSldViewPr>
      <p:cViewPr varScale="1">
        <p:scale>
          <a:sx n="80" d="100"/>
          <a:sy n="80" d="100"/>
        </p:scale>
        <p:origin x="1842" y="8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6"/>
            <a:ext cx="3056731" cy="465373"/>
          </a:xfrm>
          <a:prstGeom prst="rect">
            <a:avLst/>
          </a:prstGeom>
        </p:spPr>
        <p:txBody>
          <a:bodyPr vert="horz" lIns="93263" tIns="46629" rIns="93263" bIns="46629" rtlCol="0"/>
          <a:lstStyle>
            <a:lvl1pPr algn="l" fontAlgn="auto">
              <a:spcBef>
                <a:spcPts val="0"/>
              </a:spcBef>
              <a:spcAft>
                <a:spcPts val="0"/>
              </a:spcAft>
              <a:defRPr sz="1300">
                <a:latin typeface="+mn-lt"/>
              </a:defRPr>
            </a:lvl1pPr>
          </a:lstStyle>
          <a:p>
            <a:pPr>
              <a:defRPr/>
            </a:pPr>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994955" y="6"/>
            <a:ext cx="3056731" cy="465373"/>
          </a:xfrm>
          <a:prstGeom prst="rect">
            <a:avLst/>
          </a:prstGeom>
        </p:spPr>
        <p:txBody>
          <a:bodyPr vert="horz" lIns="93263" tIns="46629" rIns="93263" bIns="46629" rtlCol="0"/>
          <a:lstStyle>
            <a:lvl1pPr algn="r" fontAlgn="auto">
              <a:spcBef>
                <a:spcPts val="0"/>
              </a:spcBef>
              <a:spcAft>
                <a:spcPts val="0"/>
              </a:spcAft>
              <a:defRPr sz="1300" smtClean="0">
                <a:latin typeface="+mn-lt"/>
              </a:defRPr>
            </a:lvl1pPr>
          </a:lstStyle>
          <a:p>
            <a:pPr>
              <a:defRPr/>
            </a:pPr>
            <a:r>
              <a:rPr lang="en-US" sz="1000">
                <a:latin typeface="Arial" panose="020B0604020202020204" pitchFamily="34" charset="0"/>
                <a:cs typeface="Arial" panose="020B0604020202020204" pitchFamily="34" charset="0"/>
              </a:rPr>
              <a:t>9/24/2023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5" y="8842083"/>
            <a:ext cx="3056731" cy="465373"/>
          </a:xfrm>
          <a:prstGeom prst="rect">
            <a:avLst/>
          </a:prstGeom>
        </p:spPr>
        <p:txBody>
          <a:bodyPr vert="horz" lIns="93263" tIns="46629" rIns="93263" bIns="46629" rtlCol="0" anchor="b"/>
          <a:lstStyle>
            <a:lvl1pPr algn="l" fontAlgn="auto">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3994955" y="8842083"/>
            <a:ext cx="3056731" cy="465373"/>
          </a:xfrm>
          <a:prstGeom prst="rect">
            <a:avLst/>
          </a:prstGeom>
        </p:spPr>
        <p:txBody>
          <a:bodyPr vert="horz" lIns="93263" tIns="46629" rIns="93263" bIns="46629" rtlCol="0" anchor="b"/>
          <a:lstStyle>
            <a:lvl1pPr algn="r" fontAlgn="auto">
              <a:spcBef>
                <a:spcPts val="0"/>
              </a:spcBef>
              <a:spcAft>
                <a:spcPts val="0"/>
              </a:spcAft>
              <a:defRPr sz="1300" smtClean="0">
                <a:latin typeface="+mn-lt"/>
              </a:defRPr>
            </a:lvl1pPr>
          </a:lstStyle>
          <a:p>
            <a:pPr>
              <a:defRPr/>
            </a:pPr>
            <a:fld id="{1F4B99A0-3EEC-41BC-86E0-C8C6FF4A76F8}" type="slidenum">
              <a:rPr lang="en-US" sz="1000">
                <a:latin typeface="Arial" panose="020B0604020202020204" pitchFamily="34" charset="0"/>
                <a:cs typeface="Arial" panose="020B0604020202020204" pitchFamily="34" charset="0"/>
              </a:rPr>
              <a:pPr>
                <a:def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468679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3056721" cy="464839"/>
          </a:xfrm>
          <a:prstGeom prst="rect">
            <a:avLst/>
          </a:prstGeom>
        </p:spPr>
        <p:txBody>
          <a:bodyPr vert="horz" lIns="88392" tIns="44197" rIns="88392" bIns="44197" rtlCol="0"/>
          <a:lstStyle>
            <a:lvl1pPr algn="l">
              <a:defRPr sz="1200"/>
            </a:lvl1pPr>
          </a:lstStyle>
          <a:p>
            <a:endParaRPr lang="en-US"/>
          </a:p>
        </p:txBody>
      </p:sp>
      <p:sp>
        <p:nvSpPr>
          <p:cNvPr id="3" name="Date Placeholder 2"/>
          <p:cNvSpPr>
            <a:spLocks noGrp="1"/>
          </p:cNvSpPr>
          <p:nvPr>
            <p:ph type="dt" idx="1"/>
          </p:nvPr>
        </p:nvSpPr>
        <p:spPr>
          <a:xfrm>
            <a:off x="3995013" y="5"/>
            <a:ext cx="3056721" cy="464839"/>
          </a:xfrm>
          <a:prstGeom prst="rect">
            <a:avLst/>
          </a:prstGeom>
        </p:spPr>
        <p:txBody>
          <a:bodyPr vert="horz" lIns="88392" tIns="44197" rIns="88392" bIns="44197" rtlCol="0"/>
          <a:lstStyle>
            <a:lvl1pPr algn="r">
              <a:defRPr sz="1200"/>
            </a:lvl1pPr>
          </a:lstStyle>
          <a:p>
            <a:r>
              <a:rPr lang="en-US"/>
              <a:t>9/24/2023 pm</a:t>
            </a:r>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88392" tIns="44197" rIns="88392" bIns="44197" rtlCol="0" anchor="ctr"/>
          <a:lstStyle/>
          <a:p>
            <a:endParaRPr lang="en-US"/>
          </a:p>
        </p:txBody>
      </p:sp>
      <p:sp>
        <p:nvSpPr>
          <p:cNvPr id="5" name="Notes Placeholder 4"/>
          <p:cNvSpPr>
            <a:spLocks noGrp="1"/>
          </p:cNvSpPr>
          <p:nvPr>
            <p:ph type="body" sz="quarter" idx="3"/>
          </p:nvPr>
        </p:nvSpPr>
        <p:spPr>
          <a:xfrm>
            <a:off x="705635" y="4422136"/>
            <a:ext cx="5641998" cy="4188171"/>
          </a:xfrm>
          <a:prstGeom prst="rect">
            <a:avLst/>
          </a:prstGeom>
        </p:spPr>
        <p:txBody>
          <a:bodyPr vert="horz" lIns="88392" tIns="44197" rIns="88392" bIns="4419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8842727"/>
            <a:ext cx="3056721" cy="464839"/>
          </a:xfrm>
          <a:prstGeom prst="rect">
            <a:avLst/>
          </a:prstGeom>
        </p:spPr>
        <p:txBody>
          <a:bodyPr vert="horz" lIns="88392" tIns="44197" rIns="88392" bIns="44197"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3995013" y="8842727"/>
            <a:ext cx="3056721" cy="464839"/>
          </a:xfrm>
          <a:prstGeom prst="rect">
            <a:avLst/>
          </a:prstGeom>
        </p:spPr>
        <p:txBody>
          <a:bodyPr vert="horz" lIns="88392" tIns="44197" rIns="88392" bIns="44197" rtlCol="0" anchor="b"/>
          <a:lstStyle>
            <a:lvl1pPr algn="r">
              <a:defRPr sz="1200"/>
            </a:lvl1pPr>
          </a:lstStyle>
          <a:p>
            <a:fld id="{602E8E96-11CC-4772-9953-A1AEB054CF53}" type="slidenum">
              <a:rPr lang="en-US" smtClean="0"/>
              <a:t>‹#›</a:t>
            </a:fld>
            <a:endParaRPr lang="en-US"/>
          </a:p>
        </p:txBody>
      </p:sp>
    </p:spTree>
    <p:extLst>
      <p:ext uri="{BB962C8B-B14F-4D97-AF65-F5344CB8AC3E}">
        <p14:creationId xmlns:p14="http://schemas.microsoft.com/office/powerpoint/2010/main" val="32258962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[Used on last sermon slide]</a:t>
            </a:r>
          </a:p>
          <a:p>
            <a:r>
              <a:rPr lang="en-US" b="1" dirty="0"/>
              <a:t>I Peter 1:3-10</a:t>
            </a:r>
            <a:r>
              <a:rPr lang="en-US" dirty="0"/>
              <a:t> – “3 Blessed (be) the God and Father of our Lord Jesus Christ, who according to his great mercy begat us again unto a living hope by the resurrection of Jesus Christ from the dead, 4 unto an inheritance incorruptible, and undefiled, and that fadeth not away, reserved in heaven for you, 5 who by the power of God are guarded through faith unto a salvation ready to be revealed in the last time. 6 Wherein ye greatly rejoice, though now for a little while, if need be, ye have been put to grief in manifold trials, 7 that the proof of your faith, (being) more precious than gold that perisheth though it is proved by fire, may be found unto praise and glory and honor at the revelation of Jesus Christ: 8 whom not having seen ye love; on whom, though now ye see him not, yet believing, ye rejoice greatly with joy unspeakable and full of glory: 9 receiving the end of your faith, (even) the salvation of (your) souls. 10 Concerning which salvation the prophets sought and searched diligently, who prophesied of the grace that (should come) unto you”</a:t>
            </a:r>
          </a:p>
        </p:txBody>
      </p:sp>
      <p:sp>
        <p:nvSpPr>
          <p:cNvPr id="4" name="Slide Number Placeholder 3"/>
          <p:cNvSpPr>
            <a:spLocks noGrp="1"/>
          </p:cNvSpPr>
          <p:nvPr>
            <p:ph type="sldNum" sz="quarter" idx="10"/>
          </p:nvPr>
        </p:nvSpPr>
        <p:spPr/>
        <p:txBody>
          <a:bodyPr/>
          <a:lstStyle/>
          <a:p>
            <a:fld id="{602E8E96-11CC-4772-9953-A1AEB054CF53}" type="slidenum">
              <a:rPr lang="en-US" smtClean="0"/>
              <a:t>1</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80705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Hebrews 4:8-11</a:t>
            </a:r>
            <a:r>
              <a:rPr lang="en-US" dirty="0"/>
              <a:t> – “8 For if Joshua had given them rest, he would not have spoken afterward of another day. 9 There remaineth therefore </a:t>
            </a:r>
            <a:r>
              <a:rPr lang="en-US" b="1" dirty="0"/>
              <a:t>a sabbath rest</a:t>
            </a:r>
            <a:r>
              <a:rPr lang="en-US" dirty="0"/>
              <a:t> for the people of God. 10 For he that is entered into his </a:t>
            </a:r>
            <a:r>
              <a:rPr lang="en-US" b="1" dirty="0"/>
              <a:t>rest</a:t>
            </a:r>
            <a:r>
              <a:rPr lang="en-US" dirty="0"/>
              <a:t> hath himself also rested from his works, as God did from his. 11 Let us therefore </a:t>
            </a:r>
            <a:r>
              <a:rPr lang="en-US" b="1" dirty="0"/>
              <a:t>give diligence to enter into that rest</a:t>
            </a:r>
            <a:r>
              <a:rPr lang="en-US" dirty="0"/>
              <a:t>, that no man fall after the same example of disobedience.”</a:t>
            </a:r>
          </a:p>
          <a:p>
            <a:r>
              <a:rPr lang="en-US" b="1" dirty="0"/>
              <a:t>Revelation 14:13</a:t>
            </a:r>
            <a:r>
              <a:rPr lang="en-US" dirty="0"/>
              <a:t> – “And I heard the voice from heaven saying, Write, Blessed are the dead who die in the Lord from henceforth: yea, saith the Spirit, that they may </a:t>
            </a:r>
            <a:r>
              <a:rPr lang="en-US" b="1" dirty="0"/>
              <a:t>rest from their labors</a:t>
            </a:r>
            <a:r>
              <a:rPr lang="en-US" dirty="0"/>
              <a:t>; for their works follow with them.”</a:t>
            </a:r>
          </a:p>
          <a:p>
            <a:r>
              <a:rPr lang="en-US" b="1" dirty="0"/>
              <a:t>Acts 2:38</a:t>
            </a:r>
            <a:r>
              <a:rPr lang="en-US" dirty="0"/>
              <a:t> – “And Peter (said) unto them, Repent ye, and be baptized every one of you in the name of Jesus Christ unto </a:t>
            </a:r>
            <a:r>
              <a:rPr lang="en-US" b="1" dirty="0"/>
              <a:t>the remission of your sins</a:t>
            </a:r>
            <a:r>
              <a:rPr lang="en-US" dirty="0"/>
              <a:t>; and ye shall receive the gift of the Holy Spirit.”</a:t>
            </a:r>
          </a:p>
        </p:txBody>
      </p:sp>
      <p:sp>
        <p:nvSpPr>
          <p:cNvPr id="4" name="Slide Number Placeholder 3"/>
          <p:cNvSpPr>
            <a:spLocks noGrp="1"/>
          </p:cNvSpPr>
          <p:nvPr>
            <p:ph type="sldNum" sz="quarter" idx="10"/>
          </p:nvPr>
        </p:nvSpPr>
        <p:spPr/>
        <p:txBody>
          <a:bodyPr/>
          <a:lstStyle/>
          <a:p>
            <a:fld id="{602E8E96-11CC-4772-9953-A1AEB054CF53}" type="slidenum">
              <a:rPr lang="en-US" smtClean="0"/>
              <a:t>10</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217452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Peter 1:3-10</a:t>
            </a:r>
            <a:r>
              <a:rPr lang="en-US" dirty="0"/>
              <a:t> – “3 Blessed (be) the God and Father of our Lord Jesus Christ, who according to his great mercy begat us again unto a living hope by the resurrection of Jesus Christ from the dead, 4 unto an inheritance incorruptible, and undefiled, and that fadeth not away, </a:t>
            </a:r>
            <a:r>
              <a:rPr lang="en-US" b="1" dirty="0"/>
              <a:t>reserved in heaven for you</a:t>
            </a:r>
            <a:r>
              <a:rPr lang="en-US" dirty="0"/>
              <a:t>, 5 who by the power of God are guarded through faith unto a salvation ready to be revealed in the last time. 6 Wherein ye greatly rejoice, though now for a little while, if need be, ye have been put to grief in manifold trials, 7 that the proof of your faith, (being) more precious than gold that perisheth though it is proved by fire, may be found unto praise and glory and honor at the revelation of Jesus Christ: 8 whom not having seen ye love; on whom, though now ye see him not, yet believing, ye rejoice greatly with joy unspeakable and full of glory: 9 receiving the end of your faith, (even) the salvation of (your) souls. 10 Concerning which salvation the prophets sought and searched diligently, who prophesied of the grace that (should come) unto you”</a:t>
            </a:r>
          </a:p>
        </p:txBody>
      </p:sp>
      <p:sp>
        <p:nvSpPr>
          <p:cNvPr id="4" name="Slide Number Placeholder 3"/>
          <p:cNvSpPr>
            <a:spLocks noGrp="1"/>
          </p:cNvSpPr>
          <p:nvPr>
            <p:ph type="sldNum" sz="quarter" idx="10"/>
          </p:nvPr>
        </p:nvSpPr>
        <p:spPr/>
        <p:txBody>
          <a:bodyPr/>
          <a:lstStyle/>
          <a:p>
            <a:fld id="{602E8E96-11CC-4772-9953-A1AEB054CF53}" type="slidenum">
              <a:rPr lang="en-US" smtClean="0"/>
              <a:t>11</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4892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12</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872200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13</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129058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14</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259245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15</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510226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16</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3799034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884286">
              <a:defRPr/>
            </a:pPr>
            <a:fld id="{602E8E96-11CC-4772-9953-A1AEB054CF53}" type="slidenum">
              <a:rPr lang="en-US">
                <a:solidFill>
                  <a:prstClr val="black"/>
                </a:solidFill>
              </a:rPr>
              <a:pPr defTabSz="884286">
                <a:defRPr/>
              </a:pPr>
              <a:t>17</a:t>
            </a:fld>
            <a:endParaRPr lang="en-US">
              <a:solidFill>
                <a:prstClr val="black"/>
              </a:solidFill>
            </a:endParaRPr>
          </a:p>
        </p:txBody>
      </p:sp>
      <p:sp>
        <p:nvSpPr>
          <p:cNvPr id="5" name="Date Placeholder 4"/>
          <p:cNvSpPr>
            <a:spLocks noGrp="1"/>
          </p:cNvSpPr>
          <p:nvPr>
            <p:ph type="dt" idx="11"/>
          </p:nvPr>
        </p:nvSpPr>
        <p:spPr/>
        <p:txBody>
          <a:bodyPr/>
          <a:lstStyle/>
          <a:p>
            <a:pPr defTabSz="884286">
              <a:defRPr/>
            </a:pPr>
            <a:r>
              <a:rPr lang="en-US">
                <a:solidFill>
                  <a:prstClr val="black"/>
                </a:solidFill>
              </a:rPr>
              <a:t>9/24/2023 pm</a:t>
            </a:r>
          </a:p>
        </p:txBody>
      </p:sp>
      <p:sp>
        <p:nvSpPr>
          <p:cNvPr id="6" name="Footer Placeholder 5"/>
          <p:cNvSpPr>
            <a:spLocks noGrp="1"/>
          </p:cNvSpPr>
          <p:nvPr>
            <p:ph type="ftr" sz="quarter" idx="12"/>
          </p:nvPr>
        </p:nvSpPr>
        <p:spPr/>
        <p:txBody>
          <a:bodyPr/>
          <a:lstStyle/>
          <a:p>
            <a:pPr defTabSz="884286">
              <a:defRPr/>
            </a:pPr>
            <a:r>
              <a:rPr lang="en-US">
                <a:solidFill>
                  <a:prstClr val="black"/>
                </a:solidFill>
              </a:rPr>
              <a:t>Richard Lidh</a:t>
            </a:r>
          </a:p>
        </p:txBody>
      </p:sp>
    </p:spTree>
    <p:extLst>
      <p:ext uri="{BB962C8B-B14F-4D97-AF65-F5344CB8AC3E}">
        <p14:creationId xmlns:p14="http://schemas.microsoft.com/office/powerpoint/2010/main" val="2089908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John 14:1</a:t>
            </a:r>
            <a:r>
              <a:rPr lang="en-US" dirty="0"/>
              <a:t> – “Let not your heart be troubled: </a:t>
            </a:r>
            <a:r>
              <a:rPr lang="en-US" b="1" dirty="0"/>
              <a:t>believe in God</a:t>
            </a:r>
            <a:r>
              <a:rPr lang="en-US" dirty="0"/>
              <a:t>, believe also in me.”</a:t>
            </a:r>
          </a:p>
          <a:p>
            <a:r>
              <a:rPr lang="en-US" b="1" dirty="0"/>
              <a:t>Matthew 6:25-34</a:t>
            </a:r>
            <a:r>
              <a:rPr lang="en-US" dirty="0"/>
              <a:t> – “25 Therefore I say unto you, be not </a:t>
            </a:r>
            <a:r>
              <a:rPr lang="en-US" b="1" dirty="0"/>
              <a:t>anxious</a:t>
            </a:r>
            <a:r>
              <a:rPr lang="en-US" dirty="0"/>
              <a:t> for your life, what ye shall eat, or what ye shall drink; nor yet for your body, what ye shall put on. Is not the life more than the food, and the body than the raiment? 26 Behold the birds of the heaven, that they sow not, neither do they reap, nor gather into barns; and your heavenly Father feedeth them. Are not ye of much more value then they? 27 And which of you by being </a:t>
            </a:r>
            <a:r>
              <a:rPr lang="en-US" b="1" dirty="0"/>
              <a:t>anxious</a:t>
            </a:r>
            <a:r>
              <a:rPr lang="en-US" dirty="0"/>
              <a:t> can add one cubit unto the measure of his life? 28 And </a:t>
            </a:r>
            <a:r>
              <a:rPr lang="en-US" b="1" dirty="0"/>
              <a:t>why are ye anxious</a:t>
            </a:r>
            <a:r>
              <a:rPr lang="en-US" dirty="0"/>
              <a:t> concerning raiment? Consider the lilies of the field, how they grow; they toil not, neither do they spin: 29 yet I say unto you, that even Solomon in all his glory was not arrayed like one of these. 30 But if God doth so clothe the grass of the field, which today is, and tomorrow is cast into the oven, (shall he) not much more (clothe) you, O ye of little faith? 31 </a:t>
            </a:r>
            <a:r>
              <a:rPr lang="en-US" b="1" dirty="0"/>
              <a:t>Be not</a:t>
            </a:r>
            <a:r>
              <a:rPr lang="en-US" dirty="0"/>
              <a:t> therefore </a:t>
            </a:r>
            <a:r>
              <a:rPr lang="en-US" b="1" dirty="0"/>
              <a:t>anxious</a:t>
            </a:r>
            <a:r>
              <a:rPr lang="en-US" dirty="0"/>
              <a:t>, saying, What shall we eat? or, What shall we drink? or, Wherewithal shall we be clothed? 32 For after all these things do the Gentiles seek; for your heavenly Father knoweth that ye have need of all these things. 33 But seek ye first his kingdom, and his righteousness; and all these things shall be added unto you. 34 </a:t>
            </a:r>
            <a:r>
              <a:rPr lang="en-US" b="1" dirty="0"/>
              <a:t>Be not</a:t>
            </a:r>
            <a:r>
              <a:rPr lang="en-US" dirty="0"/>
              <a:t> therefore </a:t>
            </a:r>
            <a:r>
              <a:rPr lang="en-US" b="1" dirty="0"/>
              <a:t>anxious</a:t>
            </a:r>
            <a:r>
              <a:rPr lang="en-US" dirty="0"/>
              <a:t> for the morrow: for the morrow will be anxious for itself. Sufficient unto the day is the evil thereof.”</a:t>
            </a:r>
          </a:p>
        </p:txBody>
      </p:sp>
      <p:sp>
        <p:nvSpPr>
          <p:cNvPr id="4" name="Slide Number Placeholder 3"/>
          <p:cNvSpPr>
            <a:spLocks noGrp="1"/>
          </p:cNvSpPr>
          <p:nvPr>
            <p:ph type="sldNum" sz="quarter" idx="10"/>
          </p:nvPr>
        </p:nvSpPr>
        <p:spPr/>
        <p:txBody>
          <a:bodyPr/>
          <a:lstStyle/>
          <a:p>
            <a:fld id="{602E8E96-11CC-4772-9953-A1AEB054CF53}" type="slidenum">
              <a:rPr lang="en-US" smtClean="0"/>
              <a:t>2</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890017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Job 14:1-2</a:t>
            </a:r>
            <a:r>
              <a:rPr lang="en-US" dirty="0"/>
              <a:t> – “1 Man, that is born of a woman, Is </a:t>
            </a:r>
            <a:r>
              <a:rPr lang="en-US" b="1" dirty="0"/>
              <a:t>of few days</a:t>
            </a:r>
            <a:r>
              <a:rPr lang="en-US" dirty="0"/>
              <a:t>, and full of trouble. 2 He cometh forth like a flower, and is cut down: He fleeth also as a shadow, and continueth not.”</a:t>
            </a:r>
          </a:p>
          <a:p>
            <a:r>
              <a:rPr lang="en-US" b="1" dirty="0"/>
              <a:t>James 4:13-15</a:t>
            </a:r>
            <a:r>
              <a:rPr lang="en-US" dirty="0"/>
              <a:t> – “13 Come now, ye that say, Today or tomorrow we will go into this city, and spend a year there, and trade, and get gain: 14 whereas ye know not what shall be on the morrow. What is your life? For </a:t>
            </a:r>
            <a:r>
              <a:rPr lang="en-US" b="1" dirty="0"/>
              <a:t>ye are a vapor</a:t>
            </a:r>
            <a:r>
              <a:rPr lang="en-US" dirty="0"/>
              <a:t>, that appeareth for a little time, and then vanisheth away. 15 For that ye ought to say, If the Lord will, we shall both live, and do this or that.”</a:t>
            </a:r>
          </a:p>
          <a:p>
            <a:r>
              <a:rPr lang="en-US" b="1" dirty="0"/>
              <a:t>Hebrews 2:10, 14-15</a:t>
            </a:r>
            <a:r>
              <a:rPr lang="en-US" dirty="0"/>
              <a:t> – “10 For it became him, for whom are all things, and through whom are all things, in bringing many sons unto glory, to make the author of their salvation perfect through sufferings … 14 Since then the children are sharers in flesh and blood, he also himself in like manner partook of the same; that through death he might bring to nought him that had the power of death, that is, the devil; 15 and might deliver all them who through </a:t>
            </a:r>
            <a:r>
              <a:rPr lang="en-US" b="1" dirty="0"/>
              <a:t>fear of death</a:t>
            </a:r>
            <a:r>
              <a:rPr lang="en-US" dirty="0"/>
              <a:t> were all their lifetime subject to bondage.”</a:t>
            </a:r>
          </a:p>
          <a:p>
            <a:r>
              <a:rPr lang="en-US" b="1" dirty="0"/>
              <a:t>[Again] John 14:1</a:t>
            </a:r>
            <a:r>
              <a:rPr lang="en-US" dirty="0"/>
              <a:t> – “Let not your heart be troubled</a:t>
            </a:r>
            <a:r>
              <a:rPr lang="en-US" b="0" dirty="0"/>
              <a:t>: believe in God, </a:t>
            </a:r>
            <a:r>
              <a:rPr lang="en-US" b="1" dirty="0"/>
              <a:t>believe also in me</a:t>
            </a:r>
            <a:r>
              <a:rPr lang="en-US" dirty="0"/>
              <a:t>.”</a:t>
            </a:r>
          </a:p>
        </p:txBody>
      </p:sp>
      <p:sp>
        <p:nvSpPr>
          <p:cNvPr id="4" name="Slide Number Placeholder 3"/>
          <p:cNvSpPr>
            <a:spLocks noGrp="1"/>
          </p:cNvSpPr>
          <p:nvPr>
            <p:ph type="sldNum" sz="quarter" idx="10"/>
          </p:nvPr>
        </p:nvSpPr>
        <p:spPr/>
        <p:txBody>
          <a:bodyPr/>
          <a:lstStyle/>
          <a:p>
            <a:fld id="{602E8E96-11CC-4772-9953-A1AEB054CF53}" type="slidenum">
              <a:rPr lang="en-US" smtClean="0"/>
              <a:t>3</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54933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Hebrews 11:13, 39-40</a:t>
            </a:r>
            <a:r>
              <a:rPr lang="en-US" dirty="0"/>
              <a:t> – “13 These all died </a:t>
            </a:r>
            <a:r>
              <a:rPr lang="en-US" b="1" dirty="0"/>
              <a:t>in faith</a:t>
            </a:r>
            <a:r>
              <a:rPr lang="en-US" dirty="0"/>
              <a:t>, not having received the promises, but having seen them and greeted them from afar, and having confessed that they were </a:t>
            </a:r>
            <a:r>
              <a:rPr lang="en-US" b="1" dirty="0"/>
              <a:t>strangers and pilgrims</a:t>
            </a:r>
            <a:r>
              <a:rPr lang="en-US" dirty="0"/>
              <a:t> on the earth … 39 And these all, having had witness borne to them </a:t>
            </a:r>
            <a:r>
              <a:rPr lang="en-US" b="1" dirty="0"/>
              <a:t>through their faith</a:t>
            </a:r>
            <a:r>
              <a:rPr lang="en-US" dirty="0"/>
              <a:t>, received not the promise, 40 God having provided some better thing concerning us, that apart from us they should not be made perfect.”</a:t>
            </a:r>
          </a:p>
        </p:txBody>
      </p:sp>
      <p:sp>
        <p:nvSpPr>
          <p:cNvPr id="4" name="Slide Number Placeholder 3"/>
          <p:cNvSpPr>
            <a:spLocks noGrp="1"/>
          </p:cNvSpPr>
          <p:nvPr>
            <p:ph type="sldNum" sz="quarter" idx="10"/>
          </p:nvPr>
        </p:nvSpPr>
        <p:spPr/>
        <p:txBody>
          <a:bodyPr/>
          <a:lstStyle/>
          <a:p>
            <a:fld id="{602E8E96-11CC-4772-9953-A1AEB054CF53}" type="slidenum">
              <a:rPr lang="en-US" smtClean="0"/>
              <a:t>4</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419958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Peter 1:13-19</a:t>
            </a:r>
            <a:r>
              <a:rPr lang="en-US" dirty="0"/>
              <a:t> – “13 Wherefore girding up the loins of your mind, be sober and set your hope perfectly on the grace that is to be brought unto you at the revelation of Jesus Christ; 14 as children of obedience, not fashioning yourselves according to your former lusts in (the time of) your ignorance: 15 but like as he who called you is holy, be ye yourselves also holy in all manner of living; 16 because it is written, Ye shall be holy; for I am holy. 17 And if ye call on him as Father, who without respect of persons judgeth according to each man's work</a:t>
            </a:r>
            <a:r>
              <a:rPr lang="en-US" b="0" dirty="0"/>
              <a:t>, pass the time of your </a:t>
            </a:r>
            <a:r>
              <a:rPr lang="en-US" b="1" dirty="0"/>
              <a:t>sojourning</a:t>
            </a:r>
            <a:r>
              <a:rPr lang="en-US" dirty="0"/>
              <a:t> in fear [“reverent fear” – NIV; “respect” – NCV]: 18 knowing that ye were redeemed, not with corruptible things, with silver or gold, from your vain manner of life handed down from your fathers; 19 but with precious blood, as of a lamb without spot, (even the blood) of Christ”</a:t>
            </a:r>
          </a:p>
          <a:p>
            <a:r>
              <a:rPr lang="en-US" b="1" dirty="0"/>
              <a:t>I Peter 2:9-11</a:t>
            </a:r>
            <a:r>
              <a:rPr lang="en-US" dirty="0"/>
              <a:t> – “9 But ye are an elect race, a royal priesthood, a holy nation, a people for (God's) own possession, that ye may show forth the excellencies of him who called you out of darkness into his marvellous light: 10 who in time past were no people, but now are the people of God: who had not obtained mercy, but now have obtained mercy. 11 Beloved, I beseech you as </a:t>
            </a:r>
            <a:r>
              <a:rPr lang="en-US" b="1" dirty="0"/>
              <a:t>sojourners and pilgrims</a:t>
            </a:r>
            <a:r>
              <a:rPr lang="en-US" dirty="0"/>
              <a:t>, to abstain from fleshly lust, which war against the soul”</a:t>
            </a:r>
          </a:p>
          <a:p>
            <a:r>
              <a:rPr lang="en-US" b="1" dirty="0"/>
              <a:t>Ephesians 2:19</a:t>
            </a:r>
            <a:r>
              <a:rPr lang="en-US" dirty="0"/>
              <a:t> – “So then ye are </a:t>
            </a:r>
            <a:r>
              <a:rPr lang="en-US" b="1" dirty="0"/>
              <a:t>no more strangers and sojourners</a:t>
            </a:r>
            <a:r>
              <a:rPr lang="en-US" dirty="0"/>
              <a:t>, but ye are fellow-citizens with the saints, and of the household of God”</a:t>
            </a:r>
          </a:p>
        </p:txBody>
      </p:sp>
      <p:sp>
        <p:nvSpPr>
          <p:cNvPr id="4" name="Slide Number Placeholder 3"/>
          <p:cNvSpPr>
            <a:spLocks noGrp="1"/>
          </p:cNvSpPr>
          <p:nvPr>
            <p:ph type="sldNum" sz="quarter" idx="10"/>
          </p:nvPr>
        </p:nvSpPr>
        <p:spPr/>
        <p:txBody>
          <a:bodyPr/>
          <a:lstStyle/>
          <a:p>
            <a:fld id="{602E8E96-11CC-4772-9953-A1AEB054CF53}" type="slidenum">
              <a:rPr lang="en-US" smtClean="0"/>
              <a:t>5</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983374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Hebrews 11:14, 16</a:t>
            </a:r>
            <a:r>
              <a:rPr lang="en-US" dirty="0"/>
              <a:t> – “14 For they that say such things make it manifest that they are seeking after </a:t>
            </a:r>
            <a:r>
              <a:rPr lang="en-US" b="1" dirty="0"/>
              <a:t>a country</a:t>
            </a:r>
            <a:r>
              <a:rPr lang="en-US" dirty="0"/>
              <a:t> of their own … 16 But now they desire </a:t>
            </a:r>
            <a:r>
              <a:rPr lang="en-US" b="1" dirty="0"/>
              <a:t>a better (country)</a:t>
            </a:r>
            <a:r>
              <a:rPr lang="en-US" dirty="0"/>
              <a:t>, that is, a heavenly: wherefore God is not ashamed of them, to be called their God; for he hath prepared for them a city.”</a:t>
            </a:r>
          </a:p>
          <a:p>
            <a:r>
              <a:rPr lang="en-US" b="1" dirty="0"/>
              <a:t>Philippians 1:21-23</a:t>
            </a:r>
            <a:r>
              <a:rPr lang="en-US" dirty="0"/>
              <a:t> – “21 For to me to live is Christ, and to die is gain. 22 But if to live in the flesh, — (if) this shall bring fruit from my work, then what I shall choose I know not. 23 But I am in a strait betwixt the two, </a:t>
            </a:r>
            <a:r>
              <a:rPr lang="en-US" b="1" dirty="0"/>
              <a:t>having the desire to depart and be with Christ</a:t>
            </a:r>
            <a:r>
              <a:rPr lang="en-US" dirty="0"/>
              <a:t>; for it is very far better”</a:t>
            </a:r>
          </a:p>
        </p:txBody>
      </p:sp>
      <p:sp>
        <p:nvSpPr>
          <p:cNvPr id="4" name="Slide Number Placeholder 3"/>
          <p:cNvSpPr>
            <a:spLocks noGrp="1"/>
          </p:cNvSpPr>
          <p:nvPr>
            <p:ph type="sldNum" sz="quarter" idx="10"/>
          </p:nvPr>
        </p:nvSpPr>
        <p:spPr/>
        <p:txBody>
          <a:bodyPr/>
          <a:lstStyle/>
          <a:p>
            <a:fld id="{602E8E96-11CC-4772-9953-A1AEB054CF53}" type="slidenum">
              <a:rPr lang="en-US" smtClean="0"/>
              <a:t>6</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338276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Hebrews 13:12-15</a:t>
            </a:r>
            <a:r>
              <a:rPr lang="en-US" dirty="0"/>
              <a:t> – “12 Wherefore Jesus also, that he might sanctify the people through his own blood, suffered without the gate. 13 Let us therefore go forth unto him without the camp, bearing his reproach. 14 For we have not here an abiding city, but </a:t>
            </a:r>
            <a:r>
              <a:rPr lang="en-US" b="1" dirty="0"/>
              <a:t>we seek after (the city)</a:t>
            </a:r>
            <a:r>
              <a:rPr lang="en-US" dirty="0"/>
              <a:t> which is to come. 15 Through him then let us offer up a sacrifice of praise to God continually, that is, the fruit of lips which make confession to his name.”</a:t>
            </a:r>
          </a:p>
          <a:p>
            <a:r>
              <a:rPr lang="en-US" b="1" dirty="0"/>
              <a:t>II Peter 3:10-13</a:t>
            </a:r>
            <a:r>
              <a:rPr lang="en-US" dirty="0"/>
              <a:t> – “10 But the day of the Lord will come as a thief; in the which the heavens shall pass away with a great noise, and the elements shall be dissolved with fervent heat, and the earth and the works that are therein shall be burned up. 11 Seeing that these things are thus all to be dissolved, what manner of persons ought ye to be in (all) holy living and godliness, 12 looking for and </a:t>
            </a:r>
            <a:r>
              <a:rPr lang="en-US" b="1" dirty="0"/>
              <a:t>earnestly desiring</a:t>
            </a:r>
            <a:r>
              <a:rPr lang="en-US" dirty="0"/>
              <a:t> the coming of the day of God, by reason of which the heavens being on fire shall be dissolved, and the elements shall melt with fervent heat? 13 But, according to his promise, we look for new heavens and a new earth, wherein dwelleth righteousness.”</a:t>
            </a:r>
          </a:p>
        </p:txBody>
      </p:sp>
      <p:sp>
        <p:nvSpPr>
          <p:cNvPr id="4" name="Slide Number Placeholder 3"/>
          <p:cNvSpPr>
            <a:spLocks noGrp="1"/>
          </p:cNvSpPr>
          <p:nvPr>
            <p:ph type="sldNum" sz="quarter" idx="10"/>
          </p:nvPr>
        </p:nvSpPr>
        <p:spPr/>
        <p:txBody>
          <a:bodyPr/>
          <a:lstStyle/>
          <a:p>
            <a:fld id="{602E8E96-11CC-4772-9953-A1AEB054CF53}" type="slidenum">
              <a:rPr lang="en-US" smtClean="0"/>
              <a:t>7</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001075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Hebrews 10:36-39</a:t>
            </a:r>
            <a:r>
              <a:rPr lang="en-US" dirty="0"/>
              <a:t> – “36 For ye have need of patience, that, having done the will of God, ye may </a:t>
            </a:r>
            <a:r>
              <a:rPr lang="en-US" b="1" dirty="0"/>
              <a:t>receive the promise</a:t>
            </a:r>
            <a:r>
              <a:rPr lang="en-US" dirty="0"/>
              <a:t>. 37 For yet a very little while, He that cometh shall come, and shall not tarry. 38 But my righteous one shall live by faith: And if he shrink back, my soul hath no pleasure in him. 39 But we are not of them that shrink back unto perdition; but of them that have faith unto the saving of the soul.”</a:t>
            </a:r>
          </a:p>
          <a:p>
            <a:r>
              <a:rPr lang="en-US" b="1" dirty="0"/>
              <a:t>Matthew 25:31-34</a:t>
            </a:r>
            <a:r>
              <a:rPr lang="en-US" dirty="0"/>
              <a:t> – “31 But when the Son of man shall come in his glory, and all the angels with him, then shall he sit on the throne of his glory: 32 and before him shall be gathered all the nations: and he shall separate them one from another, as the shepherd separateth the sheep from the goats; 33 and he shall set the sheep on his right hand, but the goats on the left. 34 Then shall the King say unto them on his right hand, Come, ye blessed of my Father, inherit </a:t>
            </a:r>
            <a:r>
              <a:rPr lang="en-US" b="1" dirty="0"/>
              <a:t>the kingdom prepared for you</a:t>
            </a:r>
            <a:r>
              <a:rPr lang="en-US" dirty="0"/>
              <a:t> from the foundation of the world”</a:t>
            </a:r>
          </a:p>
          <a:p>
            <a:r>
              <a:rPr lang="en-US" b="1" dirty="0"/>
              <a:t>[Again] Hebrews 11:16</a:t>
            </a:r>
            <a:r>
              <a:rPr lang="en-US" dirty="0"/>
              <a:t> – “But now they desire a better (country), that is, a heavenly: wherefore God is not ashamed of them, to be called their God; for </a:t>
            </a:r>
            <a:r>
              <a:rPr lang="en-US" b="1" dirty="0"/>
              <a:t>he hath prepared for them a city</a:t>
            </a:r>
            <a:r>
              <a:rPr lang="en-US" dirty="0"/>
              <a:t>.”</a:t>
            </a:r>
          </a:p>
        </p:txBody>
      </p:sp>
      <p:sp>
        <p:nvSpPr>
          <p:cNvPr id="4" name="Slide Number Placeholder 3"/>
          <p:cNvSpPr>
            <a:spLocks noGrp="1"/>
          </p:cNvSpPr>
          <p:nvPr>
            <p:ph type="sldNum" sz="quarter" idx="10"/>
          </p:nvPr>
        </p:nvSpPr>
        <p:spPr/>
        <p:txBody>
          <a:bodyPr/>
          <a:lstStyle/>
          <a:p>
            <a:fld id="{602E8E96-11CC-4772-9953-A1AEB054CF53}" type="slidenum">
              <a:rPr lang="en-US" smtClean="0"/>
              <a:t>8</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559425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John 14:1-4</a:t>
            </a:r>
            <a:r>
              <a:rPr lang="en-US" dirty="0"/>
              <a:t> – “1 Let not your heart be troubled: believe in God, believe also in me. 2 In my Father's house are many </a:t>
            </a:r>
            <a:r>
              <a:rPr lang="en-US" b="1" dirty="0"/>
              <a:t>mansions</a:t>
            </a:r>
            <a:r>
              <a:rPr lang="en-US" dirty="0"/>
              <a:t>; if it were not so, I would have told you; for I go to prepare a place for you. 3 And if I go and prepare a place for you, I come again, and will receive you unto myself; that where I am, (there) ye may be also. 4 And whither I go, ye know the way.”</a:t>
            </a:r>
          </a:p>
          <a:p>
            <a:r>
              <a:rPr lang="en-US" b="1" dirty="0"/>
              <a:t>Revelation 6:11</a:t>
            </a:r>
            <a:r>
              <a:rPr lang="en-US" dirty="0"/>
              <a:t> – “And there was given them to each one a </a:t>
            </a:r>
            <a:r>
              <a:rPr lang="en-US" b="1" dirty="0"/>
              <a:t>white robe</a:t>
            </a:r>
            <a:r>
              <a:rPr lang="en-US" dirty="0"/>
              <a:t>; and it was said unto them, that they should rest yet for a little time, until their fellow-servants also and their brethren, who should be killed even as they were, should have fulfilled (their course).”</a:t>
            </a:r>
          </a:p>
          <a:p>
            <a:r>
              <a:rPr lang="en-US" b="1" dirty="0"/>
              <a:t>Revelation 2:10</a:t>
            </a:r>
            <a:r>
              <a:rPr lang="en-US" dirty="0"/>
              <a:t> – “Fear not the things which thou art about to suffer: behold, the devil is about to cast some of you into prison, that ye may be tried; and ye shall have tribulation ten days. Be thou faithful unto death, and I will give thee the </a:t>
            </a:r>
            <a:r>
              <a:rPr lang="en-US" b="1" dirty="0"/>
              <a:t>crown</a:t>
            </a:r>
            <a:r>
              <a:rPr lang="en-US" dirty="0"/>
              <a:t> of life.”</a:t>
            </a:r>
          </a:p>
        </p:txBody>
      </p:sp>
      <p:sp>
        <p:nvSpPr>
          <p:cNvPr id="4" name="Slide Number Placeholder 3"/>
          <p:cNvSpPr>
            <a:spLocks noGrp="1"/>
          </p:cNvSpPr>
          <p:nvPr>
            <p:ph type="sldNum" sz="quarter" idx="10"/>
          </p:nvPr>
        </p:nvSpPr>
        <p:spPr/>
        <p:txBody>
          <a:bodyPr/>
          <a:lstStyle/>
          <a:p>
            <a:fld id="{602E8E96-11CC-4772-9953-A1AEB054CF53}" type="slidenum">
              <a:rPr lang="en-US" smtClean="0"/>
              <a:t>9</a:t>
            </a:fld>
            <a:endParaRPr lang="en-US"/>
          </a:p>
        </p:txBody>
      </p:sp>
      <p:sp>
        <p:nvSpPr>
          <p:cNvPr id="5" name="Date Placeholder 4"/>
          <p:cNvSpPr>
            <a:spLocks noGrp="1"/>
          </p:cNvSpPr>
          <p:nvPr>
            <p:ph type="dt" idx="11"/>
          </p:nvPr>
        </p:nvSpPr>
        <p:spPr/>
        <p:txBody>
          <a:bodyPr/>
          <a:lstStyle/>
          <a:p>
            <a:r>
              <a:rPr lang="en-US"/>
              <a:t>9/24/2023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997397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p:cNvSpPr>
            <a:spLocks noGrp="1"/>
          </p:cNvSpPr>
          <p:nvPr>
            <p:ph type="dt" sz="half" idx="10"/>
          </p:nvPr>
        </p:nvSpPr>
        <p:spPr/>
        <p:txBody>
          <a:bodyPr/>
          <a:lstStyle>
            <a:lvl1pPr>
              <a:defRPr/>
            </a:lvl1pPr>
          </a:lstStyle>
          <a:p>
            <a:pPr>
              <a:defRPr/>
            </a:pPr>
            <a:fld id="{486F80B2-E15D-457C-A06B-69AA46E7F9FD}" type="datetimeFigureOut">
              <a:rPr lang="en-US"/>
              <a:pPr>
                <a:defRPr/>
              </a:pPr>
              <a:t>9/23/2023</a:t>
            </a:fld>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05D0C177-8769-43B2-97B1-489262DCABA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43A73AC4-E730-4060-8DEE-02BBC5DE6C44}" type="datetimeFigureOut">
              <a:rPr lang="en-US"/>
              <a:pPr>
                <a:defRPr/>
              </a:pPr>
              <a:t>9/23/2023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C7B4AE1-9D40-4F04-928E-2B7417A1A7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F5629FB9-2475-4524-8BD6-CEF8C1F36867}" type="datetimeFigureOut">
              <a:rPr lang="en-US"/>
              <a:pPr>
                <a:defRPr/>
              </a:pPr>
              <a:t>9/23/2023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AA4B453-8BA8-4032-9A49-8EB9DAB19F4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11F55795-D1D0-4AAB-9925-957248475320}" type="datetimeFigureOut">
              <a:rPr lang="en-US"/>
              <a:pPr>
                <a:defRPr/>
              </a:pPr>
              <a:t>9/23/2023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25612A-EA1A-4A11-B587-C3642462941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A8ADCA04-194E-46CF-965E-8BB90A92AA10}" type="datetimeFigureOut">
              <a:rPr lang="en-US"/>
              <a:pPr>
                <a:defRPr/>
              </a:pPr>
              <a:t>9/23/2023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D561BC94-CE4B-421F-9FC5-42337405695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7F34F0DE-2EF2-4919-AC68-E2D20B6D7215}" type="datetimeFigureOut">
              <a:rPr lang="en-US"/>
              <a:pPr>
                <a:defRPr/>
              </a:pPr>
              <a:t>9/23/2023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788FB30-1FAC-47FD-8818-9E8B8A91D4C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B26305CE-7F41-4A8F-A440-1073963ED9CA}" type="datetimeFigureOut">
              <a:rPr lang="en-US"/>
              <a:pPr>
                <a:defRPr/>
              </a:pPr>
              <a:t>9/23/2023</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57A81E95-7D77-499A-956A-7CB484A6142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FD9FCD7C-92C3-4900-924C-FE7498252BC1}" type="datetimeFigureOut">
              <a:rPr lang="en-US"/>
              <a:pPr>
                <a:defRPr/>
              </a:pPr>
              <a:t>9/23/2023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55F6360-C67A-4BE1-BC3C-8FE120FBA5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40D319E-6842-40D9-959A-7739A070A97B}" type="datetimeFigureOut">
              <a:rPr lang="en-US"/>
              <a:pPr>
                <a:defRPr/>
              </a:pPr>
              <a:t>9/23/2023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A16E6FD-DEEC-4885-9A72-1F983FF093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4343CB2E-BC82-4217-8551-6EB117E1A4A9}" type="datetimeFigureOut">
              <a:rPr lang="en-US"/>
              <a:pPr>
                <a:defRPr/>
              </a:pPr>
              <a:t>9/23/2023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00F9CFCE-4F54-488C-B503-FCDB7938777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2503E540-7B60-4143-8D22-AF8A64C619D9}" type="datetimeFigureOut">
              <a:rPr lang="en-US"/>
              <a:pPr>
                <a:defRPr/>
              </a:pPr>
              <a:t>9/23/2023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963EBE4-A11C-4271-87C3-935BA99F25D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2BE52D27-0033-490F-9DE0-D1DBD0AE7B29}" type="datetimeFigureOut">
              <a:rPr lang="en-US"/>
              <a:pPr>
                <a:defRPr/>
              </a:pPr>
              <a:t>9/23/2023</a:t>
            </a:fld>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D4384593-7A10-4624-9312-A7655B33241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95" r:id="rId1"/>
    <p:sldLayoutId id="2147483689" r:id="rId2"/>
    <p:sldLayoutId id="2147483696" r:id="rId3"/>
    <p:sldLayoutId id="2147483690" r:id="rId4"/>
    <p:sldLayoutId id="2147483697" r:id="rId5"/>
    <p:sldLayoutId id="2147483691" r:id="rId6"/>
    <p:sldLayoutId id="2147483692" r:id="rId7"/>
    <p:sldLayoutId id="2147483698" r:id="rId8"/>
    <p:sldLayoutId id="2147483699" r:id="rId9"/>
    <p:sldLayoutId id="2147483693" r:id="rId10"/>
    <p:sldLayoutId id="2147483694"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D2DA7A"/>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FADA7A"/>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124200"/>
            <a:ext cx="3838136" cy="800219"/>
          </a:xfrm>
        </p:spPr>
        <p:txBody>
          <a:bodyPr>
            <a:spAutoFit/>
          </a:bodyPr>
          <a:lstStyle/>
          <a:p>
            <a:pPr algn="ctr" fontAlgn="auto">
              <a:spcAft>
                <a:spcPts val="0"/>
              </a:spcAft>
              <a:defRPr/>
            </a:pPr>
            <a:r>
              <a:rPr dirty="0">
                <a:solidFill>
                  <a:schemeClr val="tx1"/>
                </a:solidFill>
              </a:rPr>
              <a:t>I Peter 1:3-10</a:t>
            </a:r>
          </a:p>
        </p:txBody>
      </p:sp>
      <p:sp>
        <p:nvSpPr>
          <p:cNvPr id="4" name="Title 1"/>
          <p:cNvSpPr txBox="1">
            <a:spLocks/>
          </p:cNvSpPr>
          <p:nvPr/>
        </p:nvSpPr>
        <p:spPr bwMode="auto">
          <a:xfrm>
            <a:off x="228600" y="1870501"/>
            <a:ext cx="70866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effectLst>
                  <a:outerShdw blurRad="38100" dist="38100" dir="2700000" algn="tl">
                    <a:srgbClr val="000000">
                      <a:alpha val="43137"/>
                    </a:srgbClr>
                  </a:outerShdw>
                </a:effectLst>
              </a:rPr>
              <a:t>Heaven holds all to 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304800"/>
            <a:ext cx="7467600" cy="6858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The Promise</a:t>
            </a:r>
          </a:p>
        </p:txBody>
      </p:sp>
      <p:sp>
        <p:nvSpPr>
          <p:cNvPr id="6" name="TextBox 5"/>
          <p:cNvSpPr txBox="1"/>
          <p:nvPr/>
        </p:nvSpPr>
        <p:spPr>
          <a:xfrm>
            <a:off x="152400" y="1143001"/>
            <a:ext cx="8839200" cy="5638800"/>
          </a:xfrm>
          <a:prstGeom prst="rect">
            <a:avLst/>
          </a:prstGeom>
          <a:noFill/>
        </p:spPr>
        <p:txBody>
          <a:bodyPr wrap="square" rtlCol="0">
            <a:no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Rest</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Hebrews 4:8-11 – “give diligence to enter into that rest”</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Revelation 14:13 – “rest from their labors”</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Salvation</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All of this is included in salvation</a:t>
            </a:r>
          </a:p>
          <a:p>
            <a:pPr marL="1200150" lvl="2" indent="-285750">
              <a:buFont typeface="Arial" pitchFamily="34" charset="0"/>
              <a:buChar char="•"/>
            </a:pPr>
            <a:r>
              <a:rPr lang="en-US" sz="4000" b="1" dirty="0">
                <a:effectLst>
                  <a:outerShdw blurRad="38100" dist="38100" dir="2700000" algn="tl">
                    <a:srgbClr val="000000">
                      <a:alpha val="43137"/>
                    </a:srgbClr>
                  </a:outerShdw>
                </a:effectLst>
                <a:latin typeface="+mj-lt"/>
              </a:rPr>
              <a:t>Acts 2:38 – “the remission of your sins”</a:t>
            </a:r>
          </a:p>
        </p:txBody>
      </p:sp>
    </p:spTree>
    <p:extLst>
      <p:ext uri="{BB962C8B-B14F-4D97-AF65-F5344CB8AC3E}">
        <p14:creationId xmlns:p14="http://schemas.microsoft.com/office/powerpoint/2010/main" val="89188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32202"/>
            <a:ext cx="74676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conclusion</a:t>
            </a:r>
          </a:p>
        </p:txBody>
      </p:sp>
      <p:sp>
        <p:nvSpPr>
          <p:cNvPr id="6" name="TextBox 5"/>
          <p:cNvSpPr txBox="1"/>
          <p:nvPr/>
        </p:nvSpPr>
        <p:spPr>
          <a:xfrm>
            <a:off x="152400" y="1143001"/>
            <a:ext cx="8839200" cy="5016758"/>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The life to come is what we need to:</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Strive for</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Hope for</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Pray for</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I Peter 1:3-10 – “reserved in heaven for you”</a:t>
            </a:r>
          </a:p>
          <a:p>
            <a:pPr marL="285750" indent="-285750">
              <a:buFont typeface="Arial" pitchFamily="34" charset="0"/>
              <a:buChar char="•"/>
            </a:pPr>
            <a:endParaRPr lang="en-US" sz="4000" b="1" dirty="0">
              <a:effectLst>
                <a:outerShdw blurRad="38100" dist="38100" dir="2700000" algn="tl">
                  <a:srgbClr val="000000">
                    <a:alpha val="43137"/>
                  </a:srgbClr>
                </a:outerShdw>
              </a:effectLst>
              <a:latin typeface="+mj-lt"/>
            </a:endParaRP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Heaven holds ALL</a:t>
            </a:r>
          </a:p>
        </p:txBody>
      </p:sp>
    </p:spTree>
    <p:extLst>
      <p:ext uri="{BB962C8B-B14F-4D97-AF65-F5344CB8AC3E}">
        <p14:creationId xmlns:p14="http://schemas.microsoft.com/office/powerpoint/2010/main" val="131841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46304" y="156002"/>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
        <p:nvSpPr>
          <p:cNvPr id="6" name="TextBox 5"/>
          <p:cNvSpPr txBox="1"/>
          <p:nvPr/>
        </p:nvSpPr>
        <p:spPr>
          <a:xfrm>
            <a:off x="457200" y="1066800"/>
            <a:ext cx="8458200" cy="3170099"/>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Hear the Word of God</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Romans 10:1 – “But what saith it? The word is nigh thee, in thy mouth, and in thy heart: that is, the word of faith, which we preach”</a:t>
            </a:r>
          </a:p>
        </p:txBody>
      </p:sp>
    </p:spTree>
    <p:extLst>
      <p:ext uri="{BB962C8B-B14F-4D97-AF65-F5344CB8AC3E}">
        <p14:creationId xmlns:p14="http://schemas.microsoft.com/office/powerpoint/2010/main" val="3275862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066800"/>
            <a:ext cx="8458200" cy="255454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Believe in that Word</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Romans 10:11 – “For the scripture saith, Whosoever believeth on him shall not be put to shame.”</a:t>
            </a:r>
          </a:p>
        </p:txBody>
      </p:sp>
      <p:sp>
        <p:nvSpPr>
          <p:cNvPr id="5" name="Title 1"/>
          <p:cNvSpPr txBox="1">
            <a:spLocks/>
          </p:cNvSpPr>
          <p:nvPr/>
        </p:nvSpPr>
        <p:spPr bwMode="auto">
          <a:xfrm>
            <a:off x="146304" y="156002"/>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Tree>
    <p:extLst>
      <p:ext uri="{BB962C8B-B14F-4D97-AF65-F5344CB8AC3E}">
        <p14:creationId xmlns:p14="http://schemas.microsoft.com/office/powerpoint/2010/main" val="4381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066800"/>
            <a:ext cx="8153400" cy="3785652"/>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Repent of your sins</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Acts 3:19 – “Repent ye therefore, and turn again, that your sins may be blotted out, that so there may come seasons of refreshing from the presence of the Lord”</a:t>
            </a:r>
          </a:p>
        </p:txBody>
      </p:sp>
      <p:sp>
        <p:nvSpPr>
          <p:cNvPr id="5" name="Title 1"/>
          <p:cNvSpPr txBox="1">
            <a:spLocks/>
          </p:cNvSpPr>
          <p:nvPr/>
        </p:nvSpPr>
        <p:spPr bwMode="auto">
          <a:xfrm>
            <a:off x="146304" y="156002"/>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Tree>
    <p:extLst>
      <p:ext uri="{BB962C8B-B14F-4D97-AF65-F5344CB8AC3E}">
        <p14:creationId xmlns:p14="http://schemas.microsoft.com/office/powerpoint/2010/main" val="1917759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066800"/>
            <a:ext cx="8305800" cy="3170099"/>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Confess that Jesus is the Son of God</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I John 4:15 – “Whosoever shall confess that Jesus is the Son of God, God abideth in him, and he in God.”</a:t>
            </a:r>
          </a:p>
        </p:txBody>
      </p:sp>
      <p:sp>
        <p:nvSpPr>
          <p:cNvPr id="5" name="Title 1"/>
          <p:cNvSpPr txBox="1">
            <a:spLocks/>
          </p:cNvSpPr>
          <p:nvPr/>
        </p:nvSpPr>
        <p:spPr bwMode="auto">
          <a:xfrm>
            <a:off x="146304" y="156002"/>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Tree>
    <p:extLst>
      <p:ext uri="{BB962C8B-B14F-4D97-AF65-F5344CB8AC3E}">
        <p14:creationId xmlns:p14="http://schemas.microsoft.com/office/powerpoint/2010/main" val="682393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066800"/>
            <a:ext cx="8305800" cy="440120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Be immersed in water (baptized)</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Acts 2:38 – “Repent ye, and be baptized every one of you in the name of Jesus Christ unto the remission of your sins; and ye shall receive the gift of the Holy Spirit.”</a:t>
            </a:r>
          </a:p>
        </p:txBody>
      </p:sp>
      <p:sp>
        <p:nvSpPr>
          <p:cNvPr id="5" name="Title 1"/>
          <p:cNvSpPr txBox="1">
            <a:spLocks/>
          </p:cNvSpPr>
          <p:nvPr/>
        </p:nvSpPr>
        <p:spPr bwMode="auto">
          <a:xfrm>
            <a:off x="146304" y="156002"/>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Tree>
    <p:extLst>
      <p:ext uri="{BB962C8B-B14F-4D97-AF65-F5344CB8AC3E}">
        <p14:creationId xmlns:p14="http://schemas.microsoft.com/office/powerpoint/2010/main" val="481780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6304" y="1066800"/>
            <a:ext cx="8839200" cy="5940088"/>
          </a:xfrm>
          <a:prstGeom prst="rect">
            <a:avLst/>
          </a:prstGeom>
          <a:noFill/>
        </p:spPr>
        <p:txBody>
          <a:bodyPr wrap="square" rtlCol="0">
            <a:spAutoFit/>
          </a:bodyPr>
          <a:lstStyle/>
          <a:p>
            <a:pPr marL="285750" marR="0" lvl="0" indent="-2857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rPr>
              <a:t>Remain faithful</a:t>
            </a: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3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rPr>
              <a:t>Hebrews 3:12-14 – “12 Take heed, brethren, lest haply there shall be in any one of you an evil heart of unbelief, in </a:t>
            </a:r>
            <a:r>
              <a:rPr kumimoji="0" lang="en-US" sz="3300" b="1" i="1"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rPr>
              <a:t>falling away</a:t>
            </a:r>
            <a:r>
              <a:rPr kumimoji="0" lang="en-US" sz="3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rPr>
              <a:t> from the living God: 13 but exhort one another day by day, so long as it is called Today; lest any one of you be hardened by the deceitfulness of sin: 14 for we are become partakers of Christ, </a:t>
            </a:r>
            <a:r>
              <a:rPr kumimoji="0" lang="en-US" sz="3300" b="1" i="1"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rPr>
              <a:t>if we hold fast</a:t>
            </a:r>
            <a:r>
              <a:rPr kumimoji="0" lang="en-US" sz="3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rPr>
              <a:t> the beginning of our confidence </a:t>
            </a:r>
            <a:r>
              <a:rPr kumimoji="0" lang="en-US" sz="3300" b="1" i="1"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rPr>
              <a:t>firm unto the end</a:t>
            </a:r>
            <a:r>
              <a:rPr lang="en-US" sz="3300" b="1" dirty="0">
                <a:solidFill>
                  <a:prstClr val="white"/>
                </a:solidFill>
                <a:effectLst>
                  <a:outerShdw blurRad="38100" dist="38100" dir="2700000" algn="tl">
                    <a:srgbClr val="000000">
                      <a:alpha val="43137"/>
                    </a:srgbClr>
                  </a:outerShdw>
                </a:effectLst>
                <a:latin typeface="Franklin Gothic Book"/>
              </a:rPr>
              <a:t>”</a:t>
            </a:r>
            <a:endParaRPr kumimoji="0" lang="en-US" sz="3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Franklin Gothic Book"/>
              <a:ea typeface="+mn-ea"/>
              <a:cs typeface="+mn-cs"/>
            </a:endParaRPr>
          </a:p>
        </p:txBody>
      </p:sp>
      <p:sp>
        <p:nvSpPr>
          <p:cNvPr id="5" name="Title 1"/>
          <p:cNvSpPr txBox="1">
            <a:spLocks/>
          </p:cNvSpPr>
          <p:nvPr/>
        </p:nvSpPr>
        <p:spPr bwMode="auto">
          <a:xfrm>
            <a:off x="146304" y="156002"/>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all" spc="0" normalizeH="0" baseline="0" noProof="0" dirty="0">
                <a:ln w="5000" cmpd="sng">
                  <a:solidFill>
                    <a:srgbClr val="727CA3">
                      <a:tint val="80000"/>
                      <a:shade val="99000"/>
                      <a:satMod val="500000"/>
                    </a:srgbClr>
                  </a:solidFill>
                  <a:prstDash val="solid"/>
                </a:ln>
                <a:solidFill>
                  <a:prstClr val="white"/>
                </a:solidFill>
                <a:effectLst>
                  <a:outerShdw blurRad="50800" dist="38100" dir="5400000" algn="t" rotWithShape="0">
                    <a:prstClr val="black">
                      <a:alpha val="50000"/>
                    </a:prstClr>
                  </a:outerShdw>
                </a:effectLst>
                <a:uLnTx/>
                <a:uFillTx/>
                <a:latin typeface="Franklin Gothic Book"/>
                <a:ea typeface="+mj-ea"/>
                <a:cs typeface="+mj-cs"/>
              </a:rPr>
              <a:t>“what must I do to be saved?”</a:t>
            </a:r>
          </a:p>
        </p:txBody>
      </p:sp>
    </p:spTree>
    <p:extLst>
      <p:ext uri="{BB962C8B-B14F-4D97-AF65-F5344CB8AC3E}">
        <p14:creationId xmlns:p14="http://schemas.microsoft.com/office/powerpoint/2010/main" val="657261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156002"/>
            <a:ext cx="4057072"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Introduction</a:t>
            </a:r>
          </a:p>
        </p:txBody>
      </p:sp>
      <p:sp>
        <p:nvSpPr>
          <p:cNvPr id="6" name="TextBox 5"/>
          <p:cNvSpPr txBox="1"/>
          <p:nvPr/>
        </p:nvSpPr>
        <p:spPr>
          <a:xfrm>
            <a:off x="304800" y="1219201"/>
            <a:ext cx="8534400" cy="5016758"/>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Pandemic had us all on edge … and is starting to again</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Living with danger is not new to God’s people</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God is still in charge</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John 14:1 – “believe in God …”</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Matthew 6:25-34 – “why are ye anxious …”</a:t>
            </a:r>
          </a:p>
        </p:txBody>
      </p:sp>
    </p:spTree>
    <p:extLst>
      <p:ext uri="{BB962C8B-B14F-4D97-AF65-F5344CB8AC3E}">
        <p14:creationId xmlns:p14="http://schemas.microsoft.com/office/powerpoint/2010/main" val="133390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156002"/>
            <a:ext cx="64770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is the problem?</a:t>
            </a:r>
          </a:p>
        </p:txBody>
      </p:sp>
      <p:sp>
        <p:nvSpPr>
          <p:cNvPr id="6" name="TextBox 5"/>
          <p:cNvSpPr txBox="1"/>
          <p:nvPr/>
        </p:nvSpPr>
        <p:spPr>
          <a:xfrm>
            <a:off x="304800" y="1219201"/>
            <a:ext cx="8534400" cy="5016758"/>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We are mortal and physically minded</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Job 14:1-2 – “of few days …”</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James 4:13-15 – “ye are a vapor”</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Jesus shows these fears are unfounded</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Hebrews 2:10, 14-15 – “fear of death …”</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John 14:1 – “believe also in me”</a:t>
            </a:r>
          </a:p>
        </p:txBody>
      </p:sp>
    </p:spTree>
    <p:extLst>
      <p:ext uri="{BB962C8B-B14F-4D97-AF65-F5344CB8AC3E}">
        <p14:creationId xmlns:p14="http://schemas.microsoft.com/office/powerpoint/2010/main" val="325542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76200" y="228600"/>
            <a:ext cx="8991600" cy="6858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700" dirty="0">
                <a:solidFill>
                  <a:schemeClr val="tx1"/>
                </a:solidFill>
              </a:rPr>
              <a:t>Looking at life on God’s earth</a:t>
            </a:r>
          </a:p>
        </p:txBody>
      </p:sp>
      <p:sp>
        <p:nvSpPr>
          <p:cNvPr id="6" name="TextBox 5"/>
          <p:cNvSpPr txBox="1"/>
          <p:nvPr/>
        </p:nvSpPr>
        <p:spPr>
          <a:xfrm>
            <a:off x="304800" y="1219201"/>
            <a:ext cx="8534400" cy="5562600"/>
          </a:xfrm>
          <a:prstGeom prst="rect">
            <a:avLst/>
          </a:prstGeom>
          <a:noFill/>
        </p:spPr>
        <p:txBody>
          <a:bodyPr wrap="square" rtlCol="0">
            <a:no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The example of those before us</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Abel, Enoch, Noah, Abraham, Sarah, Isaac, Jacob, Joseph, Moses, Rahab, Gideon, Barak, Samson, Jephthah, David, Samuel</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Hebrews 11:13, 39-40 – “strangers and pilgrims …”</a:t>
            </a:r>
          </a:p>
        </p:txBody>
      </p:sp>
    </p:spTree>
    <p:extLst>
      <p:ext uri="{BB962C8B-B14F-4D97-AF65-F5344CB8AC3E}">
        <p14:creationId xmlns:p14="http://schemas.microsoft.com/office/powerpoint/2010/main" val="185071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219201"/>
            <a:ext cx="8534400" cy="5562600"/>
          </a:xfrm>
          <a:prstGeom prst="rect">
            <a:avLst/>
          </a:prstGeom>
          <a:noFill/>
        </p:spPr>
        <p:txBody>
          <a:bodyPr wrap="square" rtlCol="0">
            <a:no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Our duty</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Acknowledge we are sojourners</a:t>
            </a:r>
          </a:p>
          <a:p>
            <a:pPr marL="1200150" lvl="2" indent="-285750">
              <a:buFont typeface="Arial" pitchFamily="34" charset="0"/>
              <a:buChar char="•"/>
            </a:pPr>
            <a:r>
              <a:rPr lang="en-US" sz="4000" b="1" dirty="0">
                <a:effectLst>
                  <a:outerShdw blurRad="38100" dist="38100" dir="2700000" algn="tl">
                    <a:srgbClr val="000000">
                      <a:alpha val="43137"/>
                    </a:srgbClr>
                  </a:outerShdw>
                </a:effectLst>
                <a:latin typeface="+mj-lt"/>
              </a:rPr>
              <a:t>I Peter 1:13-19 – “pass the time of your sojourning …”</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We have a better promise</a:t>
            </a:r>
          </a:p>
          <a:p>
            <a:pPr marL="1200150" lvl="2" indent="-285750">
              <a:buFont typeface="Arial" pitchFamily="34" charset="0"/>
              <a:buChar char="•"/>
            </a:pPr>
            <a:r>
              <a:rPr lang="en-US" sz="4000" b="1" dirty="0">
                <a:effectLst>
                  <a:outerShdw blurRad="38100" dist="38100" dir="2700000" algn="tl">
                    <a:srgbClr val="000000">
                      <a:alpha val="43137"/>
                    </a:srgbClr>
                  </a:outerShdw>
                </a:effectLst>
                <a:latin typeface="+mj-lt"/>
              </a:rPr>
              <a:t>I Peter 2:9-11 – “sojourners and pilgrims”</a:t>
            </a:r>
          </a:p>
          <a:p>
            <a:pPr marL="1200150" lvl="2" indent="-285750">
              <a:buFont typeface="Arial" pitchFamily="34" charset="0"/>
              <a:buChar char="•"/>
            </a:pPr>
            <a:r>
              <a:rPr lang="en-US" sz="4000" b="1" dirty="0">
                <a:effectLst>
                  <a:outerShdw blurRad="38100" dist="38100" dir="2700000" algn="tl">
                    <a:srgbClr val="000000">
                      <a:alpha val="43137"/>
                    </a:srgbClr>
                  </a:outerShdw>
                </a:effectLst>
                <a:latin typeface="+mj-lt"/>
              </a:rPr>
              <a:t>Ephesians 2:19 – “no more strangers and sojourners”</a:t>
            </a:r>
          </a:p>
        </p:txBody>
      </p:sp>
      <p:sp>
        <p:nvSpPr>
          <p:cNvPr id="5" name="Title 1">
            <a:extLst>
              <a:ext uri="{FF2B5EF4-FFF2-40B4-BE49-F238E27FC236}">
                <a16:creationId xmlns:a16="http://schemas.microsoft.com/office/drawing/2014/main" id="{E09A06A5-26DD-43CC-B3BF-FDB57808EFB9}"/>
              </a:ext>
            </a:extLst>
          </p:cNvPr>
          <p:cNvSpPr txBox="1">
            <a:spLocks/>
          </p:cNvSpPr>
          <p:nvPr/>
        </p:nvSpPr>
        <p:spPr bwMode="auto">
          <a:xfrm>
            <a:off x="76200" y="228600"/>
            <a:ext cx="8991600" cy="6858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700" dirty="0">
                <a:solidFill>
                  <a:schemeClr val="tx1"/>
                </a:solidFill>
              </a:rPr>
              <a:t>Looking at life on God’s earth</a:t>
            </a:r>
          </a:p>
        </p:txBody>
      </p:sp>
    </p:spTree>
    <p:extLst>
      <p:ext uri="{BB962C8B-B14F-4D97-AF65-F5344CB8AC3E}">
        <p14:creationId xmlns:p14="http://schemas.microsoft.com/office/powerpoint/2010/main" val="186800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33546" y="346501"/>
            <a:ext cx="89154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Looking beyond this creation</a:t>
            </a:r>
          </a:p>
        </p:txBody>
      </p:sp>
      <p:sp>
        <p:nvSpPr>
          <p:cNvPr id="6" name="TextBox 5"/>
          <p:cNvSpPr txBox="1"/>
          <p:nvPr/>
        </p:nvSpPr>
        <p:spPr>
          <a:xfrm>
            <a:off x="152400" y="1447799"/>
            <a:ext cx="8839200" cy="5334001"/>
          </a:xfrm>
          <a:prstGeom prst="rect">
            <a:avLst/>
          </a:prstGeom>
          <a:noFill/>
        </p:spPr>
        <p:txBody>
          <a:bodyPr wrap="square" rtlCol="0">
            <a:no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The example of those before us</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Hebrews 11:14, 16 – “they desire a better country”</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Philippians 1:21-23 – “having the desire to depart and be with Christ”</a:t>
            </a:r>
          </a:p>
        </p:txBody>
      </p:sp>
    </p:spTree>
    <p:extLst>
      <p:ext uri="{BB962C8B-B14F-4D97-AF65-F5344CB8AC3E}">
        <p14:creationId xmlns:p14="http://schemas.microsoft.com/office/powerpoint/2010/main" val="309572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1143001"/>
            <a:ext cx="8839200" cy="5638800"/>
          </a:xfrm>
          <a:prstGeom prst="rect">
            <a:avLst/>
          </a:prstGeom>
          <a:noFill/>
        </p:spPr>
        <p:txBody>
          <a:bodyPr wrap="square" rtlCol="0">
            <a:no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Our duty</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Hebrews 13:12-15 – “we seek after the city …”</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II Peter 3:10-13 – “looking for and earnestly desiring …”</a:t>
            </a:r>
          </a:p>
        </p:txBody>
      </p:sp>
      <p:sp>
        <p:nvSpPr>
          <p:cNvPr id="7" name="Title 1">
            <a:extLst>
              <a:ext uri="{FF2B5EF4-FFF2-40B4-BE49-F238E27FC236}">
                <a16:creationId xmlns:a16="http://schemas.microsoft.com/office/drawing/2014/main" id="{E2439B5B-37A3-4E8D-851D-F40ECBCECFB1}"/>
              </a:ext>
            </a:extLst>
          </p:cNvPr>
          <p:cNvSpPr txBox="1">
            <a:spLocks/>
          </p:cNvSpPr>
          <p:nvPr/>
        </p:nvSpPr>
        <p:spPr bwMode="auto">
          <a:xfrm>
            <a:off x="133546" y="346501"/>
            <a:ext cx="89154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Looking beyond this creation</a:t>
            </a:r>
          </a:p>
        </p:txBody>
      </p:sp>
    </p:spTree>
    <p:extLst>
      <p:ext uri="{BB962C8B-B14F-4D97-AF65-F5344CB8AC3E}">
        <p14:creationId xmlns:p14="http://schemas.microsoft.com/office/powerpoint/2010/main" val="389623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304800"/>
            <a:ext cx="7467600" cy="6858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The promise</a:t>
            </a:r>
          </a:p>
        </p:txBody>
      </p:sp>
      <p:sp>
        <p:nvSpPr>
          <p:cNvPr id="6" name="TextBox 5"/>
          <p:cNvSpPr txBox="1"/>
          <p:nvPr/>
        </p:nvSpPr>
        <p:spPr>
          <a:xfrm>
            <a:off x="152400" y="1143001"/>
            <a:ext cx="8839200" cy="5638800"/>
          </a:xfrm>
          <a:prstGeom prst="rect">
            <a:avLst/>
          </a:prstGeom>
          <a:noFill/>
        </p:spPr>
        <p:txBody>
          <a:bodyPr wrap="square" rtlCol="0">
            <a:no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Hebrews 10:36-39 – “ye may receive the promise”</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A new kingdom and city</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Matthew 25:31-34 – “the kingdom prepared for you …”</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Hebrews 11:16 – “he hath prepared for them a city”</a:t>
            </a:r>
          </a:p>
        </p:txBody>
      </p:sp>
    </p:spTree>
    <p:extLst>
      <p:ext uri="{BB962C8B-B14F-4D97-AF65-F5344CB8AC3E}">
        <p14:creationId xmlns:p14="http://schemas.microsoft.com/office/powerpoint/2010/main" val="42575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304800"/>
            <a:ext cx="7467600" cy="6858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The promise</a:t>
            </a:r>
          </a:p>
        </p:txBody>
      </p:sp>
      <p:sp>
        <p:nvSpPr>
          <p:cNvPr id="6" name="TextBox 5"/>
          <p:cNvSpPr txBox="1"/>
          <p:nvPr/>
        </p:nvSpPr>
        <p:spPr>
          <a:xfrm>
            <a:off x="152400" y="1143001"/>
            <a:ext cx="8839200" cy="5638800"/>
          </a:xfrm>
          <a:prstGeom prst="rect">
            <a:avLst/>
          </a:prstGeom>
          <a:noFill/>
        </p:spPr>
        <p:txBody>
          <a:bodyPr wrap="square" rtlCol="0">
            <a:no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“A mansion, a robe, and a crown”</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Heaven described in concepts we can understand</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John 14:1-4 – “In my Father’s house are many mansions”</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Revelation 6:11 – “to each one a white robe”</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Revelation 2:10 – “I will give thee the crown of life”</a:t>
            </a:r>
            <a:endParaRPr lang="en-US" sz="4000" b="1" dirty="0">
              <a:effectLst>
                <a:outerShdw blurRad="38100" dist="38100" dir="2700000" algn="tl">
                  <a:srgbClr val="000000">
                    <a:alpha val="43137"/>
                  </a:srgbClr>
                </a:outerShdw>
              </a:effectLst>
              <a:latin typeface="PCSB Greek Outline" panose="020B0500000000000000" pitchFamily="34" charset="0"/>
            </a:endParaRPr>
          </a:p>
        </p:txBody>
      </p:sp>
    </p:spTree>
    <p:extLst>
      <p:ext uri="{BB962C8B-B14F-4D97-AF65-F5344CB8AC3E}">
        <p14:creationId xmlns:p14="http://schemas.microsoft.com/office/powerpoint/2010/main" val="395575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theme/theme1.xml><?xml version="1.0" encoding="utf-8"?>
<a:theme xmlns:a="http://schemas.openxmlformats.org/drawingml/2006/main" name="Technic">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1751</TotalTime>
  <Words>3353</Words>
  <Application>Microsoft Office PowerPoint</Application>
  <PresentationFormat>On-screen Show (4:3)</PresentationFormat>
  <Paragraphs>155</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Franklin Gothic Book</vt:lpstr>
      <vt:lpstr>PCSB Greek Outline</vt:lpstr>
      <vt:lpstr>Wingdings 2</vt:lpstr>
      <vt:lpstr>Technic</vt:lpstr>
      <vt:lpstr>I Peter 1:3-10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 Holds All To Me</dc:title>
  <dc:creator>Richard Lidh</dc:creator>
  <cp:lastModifiedBy>Richard Lidh</cp:lastModifiedBy>
  <cp:revision>104</cp:revision>
  <cp:lastPrinted>2023-09-24T01:35:40Z</cp:lastPrinted>
  <dcterms:created xsi:type="dcterms:W3CDTF">2010-04-01T22:54:47Z</dcterms:created>
  <dcterms:modified xsi:type="dcterms:W3CDTF">2023-09-24T01:37:21Z</dcterms:modified>
</cp:coreProperties>
</file>